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99" r:id="rId3"/>
    <p:sldId id="300" r:id="rId4"/>
    <p:sldId id="301" r:id="rId5"/>
    <p:sldId id="307" r:id="rId6"/>
    <p:sldId id="302" r:id="rId7"/>
    <p:sldId id="303" r:id="rId8"/>
    <p:sldId id="304" r:id="rId9"/>
    <p:sldId id="306" r:id="rId10"/>
    <p:sldId id="308" r:id="rId11"/>
    <p:sldId id="260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6" autoAdjust="0"/>
    <p:restoredTop sz="94129" autoAdjust="0"/>
  </p:normalViewPr>
  <p:slideViewPr>
    <p:cSldViewPr>
      <p:cViewPr varScale="1">
        <p:scale>
          <a:sx n="82" d="100"/>
          <a:sy n="82" d="100"/>
        </p:scale>
        <p:origin x="11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61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nghệ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mẽ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thoại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minh,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laptop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hội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do....v.v.... Do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phuias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buôn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yếu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hội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14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:::::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Xóa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xóa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tin. </a:t>
            </a: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Nhập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dẫn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CSDL.</a:t>
            </a:r>
          </a:p>
          <a:p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2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262" y="-7272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2057401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</a:rPr>
              <a:t>BẢO VỆ ĐỒ ÁN CUỐI KHÓA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6" y="28448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lt1"/>
                </a:solidFill>
              </a:rPr>
              <a:t>XÂY DỰNG WEBSITE BÁN SÁCH ONLINE</a:t>
            </a:r>
            <a:endParaRPr lang="en-US" sz="28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19400" y="3430603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Lớp:                  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Tên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nhóm</a:t>
            </a:r>
            <a:r>
              <a:rPr lang="en-US" sz="2000" b="1" dirty="0">
                <a:solidFill>
                  <a:schemeClr val="lt1"/>
                </a:solidFill>
              </a:rPr>
              <a:t>: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GV </a:t>
            </a:r>
            <a:r>
              <a:rPr lang="en-US" sz="2000" b="1" dirty="0" err="1">
                <a:solidFill>
                  <a:schemeClr val="lt1"/>
                </a:solidFill>
              </a:rPr>
              <a:t>hướng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dẫn</a:t>
            </a:r>
            <a:r>
              <a:rPr lang="en-US" sz="2000" b="1" dirty="0">
                <a:solidFill>
                  <a:schemeClr val="lt1"/>
                </a:solidFill>
              </a:rPr>
              <a:t>: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Thành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viên</a:t>
            </a:r>
            <a:r>
              <a:rPr lang="en-US" sz="2000" b="1" dirty="0">
                <a:solidFill>
                  <a:schemeClr val="lt1"/>
                </a:solidFill>
              </a:rPr>
              <a:t>:</a:t>
            </a:r>
            <a:endParaRPr lang="en-US" sz="20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4876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lt1"/>
                </a:solidFill>
              </a:rPr>
              <a:t>TRẦN QUANG TRUNG</a:t>
            </a:r>
            <a:endParaRPr lang="en-US" sz="2000" dirty="0"/>
          </a:p>
          <a:p>
            <a:r>
              <a:rPr lang="en-US" sz="2000" b="1" dirty="0">
                <a:solidFill>
                  <a:schemeClr val="lt1"/>
                </a:solidFill>
              </a:rPr>
              <a:t>NGUYỄN THẾ HÙNG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39360" y="35814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en-US" sz="1800" b="1" dirty="0">
                <a:solidFill>
                  <a:schemeClr val="lt1"/>
                </a:solidFill>
              </a:rPr>
              <a:t>C1702L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9360" y="401949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en-US" sz="2000" b="1" dirty="0" err="1">
                <a:solidFill>
                  <a:schemeClr val="lt1"/>
                </a:solidFill>
              </a:rPr>
              <a:t>Nhóm</a:t>
            </a:r>
            <a:r>
              <a:rPr lang="en-US" sz="2000" b="1" dirty="0">
                <a:solidFill>
                  <a:schemeClr val="lt1"/>
                </a:solidFill>
              </a:rPr>
              <a:t>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9360" y="4462046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en-US" sz="2000" b="1" dirty="0" err="1">
                <a:solidFill>
                  <a:schemeClr val="lt1"/>
                </a:solidFill>
              </a:rPr>
              <a:t>Nguyễn</a:t>
            </a:r>
            <a:r>
              <a:rPr lang="en-US" sz="2000" b="1" dirty="0">
                <a:solidFill>
                  <a:schemeClr val="lt1"/>
                </a:solidFill>
              </a:rPr>
              <a:t> Anh </a:t>
            </a:r>
            <a:r>
              <a:rPr lang="en-US" sz="2000" b="1" dirty="0" err="1">
                <a:solidFill>
                  <a:schemeClr val="lt1"/>
                </a:solidFill>
              </a:rPr>
              <a:t>Lương</a:t>
            </a:r>
            <a:endParaRPr lang="en-US"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304800"/>
            <a:ext cx="10515599" cy="1325562"/>
          </a:xfrm>
        </p:spPr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11201399" cy="5414963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sz="2400" dirty="0"/>
              <a:t>	-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đ</a:t>
            </a:r>
            <a:r>
              <a:rPr lang="vi-VN" sz="2400" dirty="0"/>
              <a:t>ơ</a:t>
            </a:r>
            <a:r>
              <a:rPr lang="en-US" sz="2400" dirty="0"/>
              <a:t>n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 err="1"/>
              <a:t>Nguyễn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Hùng</a:t>
            </a:r>
            <a:r>
              <a:rPr lang="en-US" sz="2400" dirty="0"/>
              <a:t>: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/>
              <a:t>	-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.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/>
              <a:t>	-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.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/>
              <a:t>	-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17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Tổng quan đề tài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Chức năng ứng dụng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Kiến trúc và mô hình thiết kế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Biểu đồ luồng dữ liệu mức ngữ cảnh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Sơ đồ quan hệ thực thể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Thiết kế cơ sở dữ liệu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Phân công công việc trong nhóm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020762"/>
            <a:ext cx="9067800" cy="4879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6477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dirty="0">
                <a:latin typeface="+mj-lt"/>
              </a:rPr>
              <a:t> Chức năng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hàng</a:t>
            </a:r>
            <a:endParaRPr lang="vi-VN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dirty="0">
                <a:latin typeface="+mj-lt"/>
              </a:rPr>
              <a:t> Chức năng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dành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trị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trị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trị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viên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phẩm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viên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+mj-lt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hàng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</a:t>
            </a:r>
          </a:p>
          <a:p>
            <a:pPr marL="177800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645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09600"/>
            <a:ext cx="10515599" cy="1843087"/>
          </a:xfrm>
        </p:spPr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10515599" cy="4351338"/>
          </a:xfrm>
        </p:spPr>
        <p:txBody>
          <a:bodyPr/>
          <a:lstStyle/>
          <a:p>
            <a:pPr marL="6096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</a:t>
            </a:r>
          </a:p>
          <a:p>
            <a:pPr marL="6096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653A1DE-6D56-4D1B-A185-A1385F329C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2" y="809625"/>
            <a:ext cx="5934075" cy="52387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SƠ ĐỒ QUAN HỆ THỰC THỂ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đò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836B93E-9C28-4C36-8423-DEC78DD7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466850"/>
            <a:ext cx="7639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1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THIẾT KẾ CƠ SỞ DŨ 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88597"/>
            <a:ext cx="13406437" cy="3398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disigner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</a:t>
            </a:r>
          </a:p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6AC91461-8EB0-4A4D-9B18-E17A0C5597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4001"/>
            <a:ext cx="7924800" cy="40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PHÂN CÔNG </a:t>
            </a:r>
            <a:r>
              <a:rPr lang="en-US" sz="3000" b="1" dirty="0" err="1">
                <a:solidFill>
                  <a:srgbClr val="832C8B"/>
                </a:solidFill>
              </a:rPr>
              <a:t>CÔNG</a:t>
            </a:r>
            <a:r>
              <a:rPr lang="en-US" sz="3000" b="1" dirty="0">
                <a:solidFill>
                  <a:srgbClr val="832C8B"/>
                </a:solidFill>
              </a:rPr>
              <a:t> VIỆC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Trần Quang Trung :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CSDL.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0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0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3710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422</Words>
  <Application>Microsoft Office PowerPoint</Application>
  <PresentationFormat>Màn hình rộng</PresentationFormat>
  <Paragraphs>86</Paragraphs>
  <Slides>11</Slides>
  <Notes>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6" baseType="lpstr">
      <vt:lpstr>Arial</vt:lpstr>
      <vt:lpstr>Wingdings</vt:lpstr>
      <vt:lpstr>Times New Roman</vt:lpstr>
      <vt:lpstr>Calibri</vt:lpstr>
      <vt:lpstr>Office Theme</vt:lpstr>
      <vt:lpstr>Bản trình bày PowerPoint</vt:lpstr>
      <vt:lpstr>NỘI DUNG TRÌNH BÀY</vt:lpstr>
      <vt:lpstr>TỔNG QUAN ĐỀ TÀI</vt:lpstr>
      <vt:lpstr>CHỨC NĂNG ỨNG DỤNG</vt:lpstr>
      <vt:lpstr>Chức năng ứng dụng</vt:lpstr>
      <vt:lpstr>BIỂU ĐỒ LUỒNG DỮ LIỆU MỨC NGỮ CẢNH</vt:lpstr>
      <vt:lpstr>SƠ ĐỒ QUAN HỆ THỰC THỂ</vt:lpstr>
      <vt:lpstr>THIẾT KẾ CƠ SỞ DŨ LIỆU</vt:lpstr>
      <vt:lpstr>PHÂN CÔNG CÔNG VIỆC</vt:lpstr>
      <vt:lpstr>Phân công công việc trong nhóm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Miss Huong</dc:creator>
  <cp:lastModifiedBy>Trần Trung</cp:lastModifiedBy>
  <cp:revision>151</cp:revision>
  <dcterms:modified xsi:type="dcterms:W3CDTF">2018-04-14T01:23:58Z</dcterms:modified>
</cp:coreProperties>
</file>